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9" autoAdjust="0"/>
    <p:restoredTop sz="68898" autoAdjust="0"/>
  </p:normalViewPr>
  <p:slideViewPr>
    <p:cSldViewPr>
      <p:cViewPr varScale="1">
        <p:scale>
          <a:sx n="89" d="100"/>
          <a:sy n="89" d="100"/>
        </p:scale>
        <p:origin x="25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7346"/>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US" dirty="0"/>
              <a:t>Reminder: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3"/>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4">
            <a:alphaModFix/>
          </a:blip>
          <a:stretch>
            <a:fillRect/>
          </a:stretch>
        </p:blipFill>
        <p:spPr>
          <a:xfrm>
            <a:off x="1331332" y="3814224"/>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47116</TotalTime>
  <Words>6110</Words>
  <Application>Microsoft Office PowerPoint</Application>
  <PresentationFormat>On-screen Show (4:3)</PresentationFormat>
  <Paragraphs>329</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Reminder: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345</cp:revision>
  <dcterms:created xsi:type="dcterms:W3CDTF">2014-08-18T03:27:50Z</dcterms:created>
  <dcterms:modified xsi:type="dcterms:W3CDTF">2020-04-22T19:23:36Z</dcterms:modified>
</cp:coreProperties>
</file>